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7102475" cy="93694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193550-846B-469D-BC39-6FEC0FBFA2EF}" v="3" dt="2023-09-26T20:53:28.0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Hall" userId="e31b37fbc7aba0f9" providerId="LiveId" clId="{7F193550-846B-469D-BC39-6FEC0FBFA2EF}"/>
    <pc:docChg chg="undo custSel modSld">
      <pc:chgData name="Patrick Hall" userId="e31b37fbc7aba0f9" providerId="LiveId" clId="{7F193550-846B-469D-BC39-6FEC0FBFA2EF}" dt="2023-09-26T20:38:43.235" v="16" actId="20577"/>
      <pc:docMkLst>
        <pc:docMk/>
      </pc:docMkLst>
      <pc:sldChg chg="modSp mod">
        <pc:chgData name="Patrick Hall" userId="e31b37fbc7aba0f9" providerId="LiveId" clId="{7F193550-846B-469D-BC39-6FEC0FBFA2EF}" dt="2023-09-26T20:36:35.537" v="10" actId="14861"/>
        <pc:sldMkLst>
          <pc:docMk/>
          <pc:sldMk cId="55468203" sldId="262"/>
        </pc:sldMkLst>
        <pc:picChg chg="mod">
          <ac:chgData name="Patrick Hall" userId="e31b37fbc7aba0f9" providerId="LiveId" clId="{7F193550-846B-469D-BC39-6FEC0FBFA2EF}" dt="2023-09-26T20:36:35.537" v="10" actId="14861"/>
          <ac:picMkLst>
            <pc:docMk/>
            <pc:sldMk cId="55468203" sldId="262"/>
            <ac:picMk id="5" creationId="{D231C81F-466E-BB4D-3490-9721F8E91046}"/>
          </ac:picMkLst>
        </pc:picChg>
      </pc:sldChg>
      <pc:sldChg chg="modSp mod">
        <pc:chgData name="Patrick Hall" userId="e31b37fbc7aba0f9" providerId="LiveId" clId="{7F193550-846B-469D-BC39-6FEC0FBFA2EF}" dt="2023-09-26T20:36:55.259" v="12" actId="208"/>
        <pc:sldMkLst>
          <pc:docMk/>
          <pc:sldMk cId="1058685560" sldId="263"/>
        </pc:sldMkLst>
        <pc:picChg chg="mod">
          <ac:chgData name="Patrick Hall" userId="e31b37fbc7aba0f9" providerId="LiveId" clId="{7F193550-846B-469D-BC39-6FEC0FBFA2EF}" dt="2023-09-26T20:36:55.259" v="12" actId="208"/>
          <ac:picMkLst>
            <pc:docMk/>
            <pc:sldMk cId="1058685560" sldId="263"/>
            <ac:picMk id="5" creationId="{01F8CCDC-99D6-11FC-6E35-A53882972769}"/>
          </ac:picMkLst>
        </pc:picChg>
      </pc:sldChg>
      <pc:sldChg chg="addSp delSp modSp mod">
        <pc:chgData name="Patrick Hall" userId="e31b37fbc7aba0f9" providerId="LiveId" clId="{7F193550-846B-469D-BC39-6FEC0FBFA2EF}" dt="2023-09-26T20:38:20.093" v="14" actId="14861"/>
        <pc:sldMkLst>
          <pc:docMk/>
          <pc:sldMk cId="4041006304" sldId="267"/>
        </pc:sldMkLst>
        <pc:spChg chg="mod">
          <ac:chgData name="Patrick Hall" userId="e31b37fbc7aba0f9" providerId="LiveId" clId="{7F193550-846B-469D-BC39-6FEC0FBFA2EF}" dt="2023-09-26T20:35:51.510" v="8" actId="20577"/>
          <ac:spMkLst>
            <pc:docMk/>
            <pc:sldMk cId="4041006304" sldId="267"/>
            <ac:spMk id="2" creationId="{E098FCEB-7915-7A1B-08F1-B77D5AA71A07}"/>
          </ac:spMkLst>
        </pc:spChg>
        <pc:spChg chg="mod">
          <ac:chgData name="Patrick Hall" userId="e31b37fbc7aba0f9" providerId="LiveId" clId="{7F193550-846B-469D-BC39-6FEC0FBFA2EF}" dt="2023-09-26T20:35:22.640" v="4" actId="26606"/>
          <ac:spMkLst>
            <pc:docMk/>
            <pc:sldMk cId="4041006304" sldId="267"/>
            <ac:spMk id="6" creationId="{43B86A0E-ED4B-CB03-FB4A-3090037562D9}"/>
          </ac:spMkLst>
        </pc:spChg>
        <pc:spChg chg="add del">
          <ac:chgData name="Patrick Hall" userId="e31b37fbc7aba0f9" providerId="LiveId" clId="{7F193550-846B-469D-BC39-6FEC0FBFA2EF}" dt="2023-09-26T20:35:22.628" v="3" actId="26606"/>
          <ac:spMkLst>
            <pc:docMk/>
            <pc:sldMk cId="4041006304" sldId="267"/>
            <ac:spMk id="20" creationId="{E009DD9B-5EE2-4C0D-8B2B-351C8C102205}"/>
          </ac:spMkLst>
        </pc:spChg>
        <pc:spChg chg="add del">
          <ac:chgData name="Patrick Hall" userId="e31b37fbc7aba0f9" providerId="LiveId" clId="{7F193550-846B-469D-BC39-6FEC0FBFA2EF}" dt="2023-09-26T20:35:22.628" v="3" actId="26606"/>
          <ac:spMkLst>
            <pc:docMk/>
            <pc:sldMk cId="4041006304" sldId="267"/>
            <ac:spMk id="22" creationId="{E720DB99-7745-4E75-9D96-AAB6D55C531E}"/>
          </ac:spMkLst>
        </pc:spChg>
        <pc:spChg chg="add del">
          <ac:chgData name="Patrick Hall" userId="e31b37fbc7aba0f9" providerId="LiveId" clId="{7F193550-846B-469D-BC39-6FEC0FBFA2EF}" dt="2023-09-26T20:35:22.628" v="3" actId="26606"/>
          <ac:spMkLst>
            <pc:docMk/>
            <pc:sldMk cId="4041006304" sldId="267"/>
            <ac:spMk id="23" creationId="{D68803C4-E159-4360-B7BB-74205C8F782D}"/>
          </ac:spMkLst>
        </pc:spChg>
        <pc:spChg chg="add del">
          <ac:chgData name="Patrick Hall" userId="e31b37fbc7aba0f9" providerId="LiveId" clId="{7F193550-846B-469D-BC39-6FEC0FBFA2EF}" dt="2023-09-26T20:35:22.628" v="3" actId="26606"/>
          <ac:spMkLst>
            <pc:docMk/>
            <pc:sldMk cId="4041006304" sldId="267"/>
            <ac:spMk id="24" creationId="{504B0465-3B07-49BF-BEA7-D81476246293}"/>
          </ac:spMkLst>
        </pc:spChg>
        <pc:spChg chg="add del">
          <ac:chgData name="Patrick Hall" userId="e31b37fbc7aba0f9" providerId="LiveId" clId="{7F193550-846B-469D-BC39-6FEC0FBFA2EF}" dt="2023-09-26T20:35:22.628" v="3" actId="26606"/>
          <ac:spMkLst>
            <pc:docMk/>
            <pc:sldMk cId="4041006304" sldId="267"/>
            <ac:spMk id="25" creationId="{49B7FFA5-14CB-4A4F-9BCC-CA3AA5D9D276}"/>
          </ac:spMkLst>
        </pc:spChg>
        <pc:spChg chg="add del">
          <ac:chgData name="Patrick Hall" userId="e31b37fbc7aba0f9" providerId="LiveId" clId="{7F193550-846B-469D-BC39-6FEC0FBFA2EF}" dt="2023-09-26T20:35:22.628" v="3" actId="26606"/>
          <ac:spMkLst>
            <pc:docMk/>
            <pc:sldMk cId="4041006304" sldId="267"/>
            <ac:spMk id="26" creationId="{04E48745-7512-4EC2-9E20-9092D12150CA}"/>
          </ac:spMkLst>
        </pc:spChg>
        <pc:spChg chg="add">
          <ac:chgData name="Patrick Hall" userId="e31b37fbc7aba0f9" providerId="LiveId" clId="{7F193550-846B-469D-BC39-6FEC0FBFA2EF}" dt="2023-09-26T20:35:22.640" v="4" actId="26606"/>
          <ac:spMkLst>
            <pc:docMk/>
            <pc:sldMk cId="4041006304" sldId="267"/>
            <ac:spMk id="28" creationId="{CAC6F186-990E-4A9E-9C75-88580953E2D2}"/>
          </ac:spMkLst>
        </pc:spChg>
        <pc:picChg chg="mod">
          <ac:chgData name="Patrick Hall" userId="e31b37fbc7aba0f9" providerId="LiveId" clId="{7F193550-846B-469D-BC39-6FEC0FBFA2EF}" dt="2023-09-26T20:38:20.093" v="14" actId="14861"/>
          <ac:picMkLst>
            <pc:docMk/>
            <pc:sldMk cId="4041006304" sldId="267"/>
            <ac:picMk id="5" creationId="{F3DC7AEC-AFAA-9356-8F7F-B115FC34961E}"/>
          </ac:picMkLst>
        </pc:picChg>
      </pc:sldChg>
      <pc:sldChg chg="modSp mod">
        <pc:chgData name="Patrick Hall" userId="e31b37fbc7aba0f9" providerId="LiveId" clId="{7F193550-846B-469D-BC39-6FEC0FBFA2EF}" dt="2023-09-26T20:38:43.235" v="16" actId="20577"/>
        <pc:sldMkLst>
          <pc:docMk/>
          <pc:sldMk cId="1768482575" sldId="270"/>
        </pc:sldMkLst>
        <pc:spChg chg="mod">
          <ac:chgData name="Patrick Hall" userId="e31b37fbc7aba0f9" providerId="LiveId" clId="{7F193550-846B-469D-BC39-6FEC0FBFA2EF}" dt="2023-09-26T20:38:43.235" v="16" actId="20577"/>
          <ac:spMkLst>
            <pc:docMk/>
            <pc:sldMk cId="1768482575" sldId="270"/>
            <ac:spMk id="2" creationId="{20F4FF93-4E59-0BB3-5994-5BAFD99BB0B7}"/>
          </ac:spMkLst>
        </pc:spChg>
        <pc:picChg chg="mod">
          <ac:chgData name="Patrick Hall" userId="e31b37fbc7aba0f9" providerId="LiveId" clId="{7F193550-846B-469D-BC39-6FEC0FBFA2EF}" dt="2023-09-26T20:34:11.659" v="1" actId="14861"/>
          <ac:picMkLst>
            <pc:docMk/>
            <pc:sldMk cId="1768482575" sldId="270"/>
            <ac:picMk id="5" creationId="{1CBFEA42-4701-8F37-DBC8-1BC764F0B1C4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FFF97-1402-4776-A21C-88F8A354772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E00074-8ECA-4B89-99D0-B4ED68A6FF1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Go to Google.com</a:t>
          </a:r>
        </a:p>
      </dgm:t>
    </dgm:pt>
    <dgm:pt modelId="{4B133D21-7102-4898-8507-94FA7EDC735C}" type="parTrans" cxnId="{4EDF993E-E051-4DBA-A32E-C9192D86CFD5}">
      <dgm:prSet/>
      <dgm:spPr/>
      <dgm:t>
        <a:bodyPr/>
        <a:lstStyle/>
        <a:p>
          <a:endParaRPr lang="en-US"/>
        </a:p>
      </dgm:t>
    </dgm:pt>
    <dgm:pt modelId="{742792A2-ACC7-406B-85FA-3701F7737F14}" type="sibTrans" cxnId="{4EDF993E-E051-4DBA-A32E-C9192D86CFD5}">
      <dgm:prSet/>
      <dgm:spPr/>
      <dgm:t>
        <a:bodyPr/>
        <a:lstStyle/>
        <a:p>
          <a:endParaRPr lang="en-US"/>
        </a:p>
      </dgm:t>
    </dgm:pt>
    <dgm:pt modelId="{A6A35808-304F-483D-AF6F-59B6ABC7624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Search Chirp</a:t>
          </a:r>
        </a:p>
      </dgm:t>
    </dgm:pt>
    <dgm:pt modelId="{521454CF-524C-45F9-947E-A4B82661865A}" type="parTrans" cxnId="{F2ABA88C-1A38-4BC2-93F0-9897EC50813C}">
      <dgm:prSet/>
      <dgm:spPr/>
      <dgm:t>
        <a:bodyPr/>
        <a:lstStyle/>
        <a:p>
          <a:endParaRPr lang="en-US"/>
        </a:p>
      </dgm:t>
    </dgm:pt>
    <dgm:pt modelId="{1B0878D0-1DB1-4288-8C91-FF36BDB87D1D}" type="sibTrans" cxnId="{F2ABA88C-1A38-4BC2-93F0-9897EC50813C}">
      <dgm:prSet/>
      <dgm:spPr/>
      <dgm:t>
        <a:bodyPr/>
        <a:lstStyle/>
        <a:p>
          <a:endParaRPr lang="en-US"/>
        </a:p>
      </dgm:t>
    </dgm:pt>
    <dgm:pt modelId="{085315DD-D65A-4623-80CD-41638B8CF4B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Find the chirp.danplanet.com link</a:t>
          </a:r>
        </a:p>
      </dgm:t>
    </dgm:pt>
    <dgm:pt modelId="{860F9949-E25C-4E4C-85B9-DCF981434A55}" type="parTrans" cxnId="{4944A4FC-F460-4CC6-A554-66A887590F7A}">
      <dgm:prSet/>
      <dgm:spPr/>
      <dgm:t>
        <a:bodyPr/>
        <a:lstStyle/>
        <a:p>
          <a:endParaRPr lang="en-US"/>
        </a:p>
      </dgm:t>
    </dgm:pt>
    <dgm:pt modelId="{3B8A60EF-ED31-45DE-95CA-A108B3FB5BF6}" type="sibTrans" cxnId="{4944A4FC-F460-4CC6-A554-66A887590F7A}">
      <dgm:prSet/>
      <dgm:spPr/>
      <dgm:t>
        <a:bodyPr/>
        <a:lstStyle/>
        <a:p>
          <a:endParaRPr lang="en-US"/>
        </a:p>
      </dgm:t>
    </dgm:pt>
    <dgm:pt modelId="{BFA6D7CE-C5A1-42C5-9C07-1DD4931B251D}" type="pres">
      <dgm:prSet presAssocID="{13DFFF97-1402-4776-A21C-88F8A3547729}" presName="root" presStyleCnt="0">
        <dgm:presLayoutVars>
          <dgm:dir/>
          <dgm:resizeHandles val="exact"/>
        </dgm:presLayoutVars>
      </dgm:prSet>
      <dgm:spPr/>
    </dgm:pt>
    <dgm:pt modelId="{B9CC9630-CEAE-4FE6-8268-43E1E6870B4B}" type="pres">
      <dgm:prSet presAssocID="{FBE00074-8ECA-4B89-99D0-B4ED68A6FF12}" presName="compNode" presStyleCnt="0"/>
      <dgm:spPr/>
    </dgm:pt>
    <dgm:pt modelId="{3E74B825-F90C-43F2-B141-2ACC52F0622C}" type="pres">
      <dgm:prSet presAssocID="{FBE00074-8ECA-4B89-99D0-B4ED68A6FF12}" presName="bgRect" presStyleLbl="bgShp" presStyleIdx="0" presStyleCnt="3"/>
      <dgm:spPr/>
    </dgm:pt>
    <dgm:pt modelId="{B304E9BA-ECD7-4D95-99CA-E8C68D84D878}" type="pres">
      <dgm:prSet presAssocID="{FBE00074-8ECA-4B89-99D0-B4ED68A6FF1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CBB8AC91-7183-444F-9910-C2FF6D2C809B}" type="pres">
      <dgm:prSet presAssocID="{FBE00074-8ECA-4B89-99D0-B4ED68A6FF12}" presName="spaceRect" presStyleCnt="0"/>
      <dgm:spPr/>
    </dgm:pt>
    <dgm:pt modelId="{038567D0-E51B-4DF6-B74D-7CAF9A7AB746}" type="pres">
      <dgm:prSet presAssocID="{FBE00074-8ECA-4B89-99D0-B4ED68A6FF12}" presName="parTx" presStyleLbl="revTx" presStyleIdx="0" presStyleCnt="3">
        <dgm:presLayoutVars>
          <dgm:chMax val="0"/>
          <dgm:chPref val="0"/>
        </dgm:presLayoutVars>
      </dgm:prSet>
      <dgm:spPr/>
    </dgm:pt>
    <dgm:pt modelId="{77B8BB6D-0736-428C-BFA3-CCFA1A5D68B3}" type="pres">
      <dgm:prSet presAssocID="{742792A2-ACC7-406B-85FA-3701F7737F14}" presName="sibTrans" presStyleCnt="0"/>
      <dgm:spPr/>
    </dgm:pt>
    <dgm:pt modelId="{FE15BF17-7FC7-4FBD-BBA2-6E7D0F9E5C3E}" type="pres">
      <dgm:prSet presAssocID="{A6A35808-304F-483D-AF6F-59B6ABC76249}" presName="compNode" presStyleCnt="0"/>
      <dgm:spPr/>
    </dgm:pt>
    <dgm:pt modelId="{D11BB1A8-5B3B-4FA9-890A-1A65B0246ECC}" type="pres">
      <dgm:prSet presAssocID="{A6A35808-304F-483D-AF6F-59B6ABC76249}" presName="bgRect" presStyleLbl="bgShp" presStyleIdx="1" presStyleCnt="3"/>
      <dgm:spPr/>
    </dgm:pt>
    <dgm:pt modelId="{27086203-8AE3-4D51-88EB-B8B50EBD9180}" type="pres">
      <dgm:prSet presAssocID="{A6A35808-304F-483D-AF6F-59B6ABC7624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8F429B92-63A5-4733-BA7E-E7D2B1AD6B4C}" type="pres">
      <dgm:prSet presAssocID="{A6A35808-304F-483D-AF6F-59B6ABC76249}" presName="spaceRect" presStyleCnt="0"/>
      <dgm:spPr/>
    </dgm:pt>
    <dgm:pt modelId="{AA918B0F-09CA-4126-B178-374F513396F1}" type="pres">
      <dgm:prSet presAssocID="{A6A35808-304F-483D-AF6F-59B6ABC76249}" presName="parTx" presStyleLbl="revTx" presStyleIdx="1" presStyleCnt="3">
        <dgm:presLayoutVars>
          <dgm:chMax val="0"/>
          <dgm:chPref val="0"/>
        </dgm:presLayoutVars>
      </dgm:prSet>
      <dgm:spPr/>
    </dgm:pt>
    <dgm:pt modelId="{7D81E197-149E-490D-B1D6-4EF45EAE7024}" type="pres">
      <dgm:prSet presAssocID="{1B0878D0-1DB1-4288-8C91-FF36BDB87D1D}" presName="sibTrans" presStyleCnt="0"/>
      <dgm:spPr/>
    </dgm:pt>
    <dgm:pt modelId="{FB3A89F9-B191-4E97-AD4D-97D965069EDA}" type="pres">
      <dgm:prSet presAssocID="{085315DD-D65A-4623-80CD-41638B8CF4B6}" presName="compNode" presStyleCnt="0"/>
      <dgm:spPr/>
    </dgm:pt>
    <dgm:pt modelId="{4A1B9F3B-C0E7-4F7A-85DF-620ACA074DD2}" type="pres">
      <dgm:prSet presAssocID="{085315DD-D65A-4623-80CD-41638B8CF4B6}" presName="bgRect" presStyleLbl="bgShp" presStyleIdx="2" presStyleCnt="3"/>
      <dgm:spPr/>
    </dgm:pt>
    <dgm:pt modelId="{CC11BFA2-7A7F-4ED1-9B8C-8E283929D15D}" type="pres">
      <dgm:prSet presAssocID="{085315DD-D65A-4623-80CD-41638B8CF4B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9481DFB9-1FC9-469C-A7E5-F68EE004380A}" type="pres">
      <dgm:prSet presAssocID="{085315DD-D65A-4623-80CD-41638B8CF4B6}" presName="spaceRect" presStyleCnt="0"/>
      <dgm:spPr/>
    </dgm:pt>
    <dgm:pt modelId="{88AC7FDA-2AEB-4FC5-BEE1-3160EFB4BC62}" type="pres">
      <dgm:prSet presAssocID="{085315DD-D65A-4623-80CD-41638B8CF4B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EDF993E-E051-4DBA-A32E-C9192D86CFD5}" srcId="{13DFFF97-1402-4776-A21C-88F8A3547729}" destId="{FBE00074-8ECA-4B89-99D0-B4ED68A6FF12}" srcOrd="0" destOrd="0" parTransId="{4B133D21-7102-4898-8507-94FA7EDC735C}" sibTransId="{742792A2-ACC7-406B-85FA-3701F7737F14}"/>
    <dgm:cxn modelId="{7DB5565F-F068-454E-84A8-408B216128E4}" type="presOf" srcId="{A6A35808-304F-483D-AF6F-59B6ABC76249}" destId="{AA918B0F-09CA-4126-B178-374F513396F1}" srcOrd="0" destOrd="0" presId="urn:microsoft.com/office/officeart/2018/2/layout/IconVerticalSolidList"/>
    <dgm:cxn modelId="{64506388-7D99-48DB-BC3B-745FD3D726C7}" type="presOf" srcId="{13DFFF97-1402-4776-A21C-88F8A3547729}" destId="{BFA6D7CE-C5A1-42C5-9C07-1DD4931B251D}" srcOrd="0" destOrd="0" presId="urn:microsoft.com/office/officeart/2018/2/layout/IconVerticalSolidList"/>
    <dgm:cxn modelId="{F2ABA88C-1A38-4BC2-93F0-9897EC50813C}" srcId="{13DFFF97-1402-4776-A21C-88F8A3547729}" destId="{A6A35808-304F-483D-AF6F-59B6ABC76249}" srcOrd="1" destOrd="0" parTransId="{521454CF-524C-45F9-947E-A4B82661865A}" sibTransId="{1B0878D0-1DB1-4288-8C91-FF36BDB87D1D}"/>
    <dgm:cxn modelId="{EA05FBA6-499E-4329-AEA5-E45CA6D287A0}" type="presOf" srcId="{085315DD-D65A-4623-80CD-41638B8CF4B6}" destId="{88AC7FDA-2AEB-4FC5-BEE1-3160EFB4BC62}" srcOrd="0" destOrd="0" presId="urn:microsoft.com/office/officeart/2018/2/layout/IconVerticalSolidList"/>
    <dgm:cxn modelId="{1CECA0BE-FC03-4ED7-8F68-024ED08ABDF3}" type="presOf" srcId="{FBE00074-8ECA-4B89-99D0-B4ED68A6FF12}" destId="{038567D0-E51B-4DF6-B74D-7CAF9A7AB746}" srcOrd="0" destOrd="0" presId="urn:microsoft.com/office/officeart/2018/2/layout/IconVerticalSolidList"/>
    <dgm:cxn modelId="{4944A4FC-F460-4CC6-A554-66A887590F7A}" srcId="{13DFFF97-1402-4776-A21C-88F8A3547729}" destId="{085315DD-D65A-4623-80CD-41638B8CF4B6}" srcOrd="2" destOrd="0" parTransId="{860F9949-E25C-4E4C-85B9-DCF981434A55}" sibTransId="{3B8A60EF-ED31-45DE-95CA-A108B3FB5BF6}"/>
    <dgm:cxn modelId="{58C3B4C8-A55D-4AE6-BC85-2D9C3F0ADCBE}" type="presParOf" srcId="{BFA6D7CE-C5A1-42C5-9C07-1DD4931B251D}" destId="{B9CC9630-CEAE-4FE6-8268-43E1E6870B4B}" srcOrd="0" destOrd="0" presId="urn:microsoft.com/office/officeart/2018/2/layout/IconVerticalSolidList"/>
    <dgm:cxn modelId="{698F0938-293D-462D-B84B-2142761D5D76}" type="presParOf" srcId="{B9CC9630-CEAE-4FE6-8268-43E1E6870B4B}" destId="{3E74B825-F90C-43F2-B141-2ACC52F0622C}" srcOrd="0" destOrd="0" presId="urn:microsoft.com/office/officeart/2018/2/layout/IconVerticalSolidList"/>
    <dgm:cxn modelId="{684259ED-B5BA-46B9-B1D9-1361957F78E5}" type="presParOf" srcId="{B9CC9630-CEAE-4FE6-8268-43E1E6870B4B}" destId="{B304E9BA-ECD7-4D95-99CA-E8C68D84D878}" srcOrd="1" destOrd="0" presId="urn:microsoft.com/office/officeart/2018/2/layout/IconVerticalSolidList"/>
    <dgm:cxn modelId="{36E28B5D-099D-419E-BE12-DB82049BFF91}" type="presParOf" srcId="{B9CC9630-CEAE-4FE6-8268-43E1E6870B4B}" destId="{CBB8AC91-7183-444F-9910-C2FF6D2C809B}" srcOrd="2" destOrd="0" presId="urn:microsoft.com/office/officeart/2018/2/layout/IconVerticalSolidList"/>
    <dgm:cxn modelId="{BDCEF9BC-F502-43A2-92DC-8D4AD856EB40}" type="presParOf" srcId="{B9CC9630-CEAE-4FE6-8268-43E1E6870B4B}" destId="{038567D0-E51B-4DF6-B74D-7CAF9A7AB746}" srcOrd="3" destOrd="0" presId="urn:microsoft.com/office/officeart/2018/2/layout/IconVerticalSolidList"/>
    <dgm:cxn modelId="{FD2D45C3-6928-4FBB-B951-11F128EAC660}" type="presParOf" srcId="{BFA6D7CE-C5A1-42C5-9C07-1DD4931B251D}" destId="{77B8BB6D-0736-428C-BFA3-CCFA1A5D68B3}" srcOrd="1" destOrd="0" presId="urn:microsoft.com/office/officeart/2018/2/layout/IconVerticalSolidList"/>
    <dgm:cxn modelId="{EAEEDBD7-2AC2-45AD-83AA-07812ABB3886}" type="presParOf" srcId="{BFA6D7CE-C5A1-42C5-9C07-1DD4931B251D}" destId="{FE15BF17-7FC7-4FBD-BBA2-6E7D0F9E5C3E}" srcOrd="2" destOrd="0" presId="urn:microsoft.com/office/officeart/2018/2/layout/IconVerticalSolidList"/>
    <dgm:cxn modelId="{5CAD6427-3DAF-4287-83DC-80E4DA7EDCC3}" type="presParOf" srcId="{FE15BF17-7FC7-4FBD-BBA2-6E7D0F9E5C3E}" destId="{D11BB1A8-5B3B-4FA9-890A-1A65B0246ECC}" srcOrd="0" destOrd="0" presId="urn:microsoft.com/office/officeart/2018/2/layout/IconVerticalSolidList"/>
    <dgm:cxn modelId="{40DA3797-E4CC-4940-8070-DF544C3595E5}" type="presParOf" srcId="{FE15BF17-7FC7-4FBD-BBA2-6E7D0F9E5C3E}" destId="{27086203-8AE3-4D51-88EB-B8B50EBD9180}" srcOrd="1" destOrd="0" presId="urn:microsoft.com/office/officeart/2018/2/layout/IconVerticalSolidList"/>
    <dgm:cxn modelId="{2D9BEC52-42C4-42F0-A8EA-162B3D2C1E6F}" type="presParOf" srcId="{FE15BF17-7FC7-4FBD-BBA2-6E7D0F9E5C3E}" destId="{8F429B92-63A5-4733-BA7E-E7D2B1AD6B4C}" srcOrd="2" destOrd="0" presId="urn:microsoft.com/office/officeart/2018/2/layout/IconVerticalSolidList"/>
    <dgm:cxn modelId="{AF0A0CF6-223F-4257-A847-A309DA1424EF}" type="presParOf" srcId="{FE15BF17-7FC7-4FBD-BBA2-6E7D0F9E5C3E}" destId="{AA918B0F-09CA-4126-B178-374F513396F1}" srcOrd="3" destOrd="0" presId="urn:microsoft.com/office/officeart/2018/2/layout/IconVerticalSolidList"/>
    <dgm:cxn modelId="{A254637B-25C3-4D10-B211-2114A32DEA0B}" type="presParOf" srcId="{BFA6D7CE-C5A1-42C5-9C07-1DD4931B251D}" destId="{7D81E197-149E-490D-B1D6-4EF45EAE7024}" srcOrd="3" destOrd="0" presId="urn:microsoft.com/office/officeart/2018/2/layout/IconVerticalSolidList"/>
    <dgm:cxn modelId="{089037A1-84EA-428F-92FE-FFAF3A898087}" type="presParOf" srcId="{BFA6D7CE-C5A1-42C5-9C07-1DD4931B251D}" destId="{FB3A89F9-B191-4E97-AD4D-97D965069EDA}" srcOrd="4" destOrd="0" presId="urn:microsoft.com/office/officeart/2018/2/layout/IconVerticalSolidList"/>
    <dgm:cxn modelId="{589624CB-1999-4FF0-9146-CAB01B3F5A59}" type="presParOf" srcId="{FB3A89F9-B191-4E97-AD4D-97D965069EDA}" destId="{4A1B9F3B-C0E7-4F7A-85DF-620ACA074DD2}" srcOrd="0" destOrd="0" presId="urn:microsoft.com/office/officeart/2018/2/layout/IconVerticalSolidList"/>
    <dgm:cxn modelId="{406DE57D-CF7A-4BF5-B37A-BAA9A839F5A2}" type="presParOf" srcId="{FB3A89F9-B191-4E97-AD4D-97D965069EDA}" destId="{CC11BFA2-7A7F-4ED1-9B8C-8E283929D15D}" srcOrd="1" destOrd="0" presId="urn:microsoft.com/office/officeart/2018/2/layout/IconVerticalSolidList"/>
    <dgm:cxn modelId="{56F26779-5DFD-4818-8BF3-15D8C9D87511}" type="presParOf" srcId="{FB3A89F9-B191-4E97-AD4D-97D965069EDA}" destId="{9481DFB9-1FC9-469C-A7E5-F68EE004380A}" srcOrd="2" destOrd="0" presId="urn:microsoft.com/office/officeart/2018/2/layout/IconVerticalSolidList"/>
    <dgm:cxn modelId="{FF9CB117-44FA-4C6F-8067-7ED078B5BC67}" type="presParOf" srcId="{FB3A89F9-B191-4E97-AD4D-97D965069EDA}" destId="{88AC7FDA-2AEB-4FC5-BEE1-3160EFB4BC6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4B825-F90C-43F2-B141-2ACC52F0622C}">
      <dsp:nvSpPr>
        <dsp:cNvPr id="0" name=""/>
        <dsp:cNvSpPr/>
      </dsp:nvSpPr>
      <dsp:spPr>
        <a:xfrm>
          <a:off x="0" y="494"/>
          <a:ext cx="6607276" cy="115708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04E9BA-ECD7-4D95-99CA-E8C68D84D878}">
      <dsp:nvSpPr>
        <dsp:cNvPr id="0" name=""/>
        <dsp:cNvSpPr/>
      </dsp:nvSpPr>
      <dsp:spPr>
        <a:xfrm>
          <a:off x="350018" y="260838"/>
          <a:ext cx="636397" cy="6363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567D0-E51B-4DF6-B74D-7CAF9A7AB746}">
      <dsp:nvSpPr>
        <dsp:cNvPr id="0" name=""/>
        <dsp:cNvSpPr/>
      </dsp:nvSpPr>
      <dsp:spPr>
        <a:xfrm>
          <a:off x="1336435" y="494"/>
          <a:ext cx="5270840" cy="1157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58" tIns="122458" rIns="122458" bIns="12245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Go to Google.com</a:t>
          </a:r>
        </a:p>
      </dsp:txBody>
      <dsp:txXfrm>
        <a:off x="1336435" y="494"/>
        <a:ext cx="5270840" cy="1157086"/>
      </dsp:txXfrm>
    </dsp:sp>
    <dsp:sp modelId="{D11BB1A8-5B3B-4FA9-890A-1A65B0246ECC}">
      <dsp:nvSpPr>
        <dsp:cNvPr id="0" name=""/>
        <dsp:cNvSpPr/>
      </dsp:nvSpPr>
      <dsp:spPr>
        <a:xfrm>
          <a:off x="0" y="1446852"/>
          <a:ext cx="6607276" cy="115708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86203-8AE3-4D51-88EB-B8B50EBD9180}">
      <dsp:nvSpPr>
        <dsp:cNvPr id="0" name=""/>
        <dsp:cNvSpPr/>
      </dsp:nvSpPr>
      <dsp:spPr>
        <a:xfrm>
          <a:off x="350018" y="1707197"/>
          <a:ext cx="636397" cy="6363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18B0F-09CA-4126-B178-374F513396F1}">
      <dsp:nvSpPr>
        <dsp:cNvPr id="0" name=""/>
        <dsp:cNvSpPr/>
      </dsp:nvSpPr>
      <dsp:spPr>
        <a:xfrm>
          <a:off x="1336435" y="1446852"/>
          <a:ext cx="5270840" cy="1157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58" tIns="122458" rIns="122458" bIns="12245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Search Chirp</a:t>
          </a:r>
        </a:p>
      </dsp:txBody>
      <dsp:txXfrm>
        <a:off x="1336435" y="1446852"/>
        <a:ext cx="5270840" cy="1157086"/>
      </dsp:txXfrm>
    </dsp:sp>
    <dsp:sp modelId="{4A1B9F3B-C0E7-4F7A-85DF-620ACA074DD2}">
      <dsp:nvSpPr>
        <dsp:cNvPr id="0" name=""/>
        <dsp:cNvSpPr/>
      </dsp:nvSpPr>
      <dsp:spPr>
        <a:xfrm>
          <a:off x="0" y="2893210"/>
          <a:ext cx="6607276" cy="115708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1BFA2-7A7F-4ED1-9B8C-8E283929D15D}">
      <dsp:nvSpPr>
        <dsp:cNvPr id="0" name=""/>
        <dsp:cNvSpPr/>
      </dsp:nvSpPr>
      <dsp:spPr>
        <a:xfrm>
          <a:off x="350018" y="3153555"/>
          <a:ext cx="636397" cy="6363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C7FDA-2AEB-4FC5-BEE1-3160EFB4BC62}">
      <dsp:nvSpPr>
        <dsp:cNvPr id="0" name=""/>
        <dsp:cNvSpPr/>
      </dsp:nvSpPr>
      <dsp:spPr>
        <a:xfrm>
          <a:off x="1336435" y="2893210"/>
          <a:ext cx="5270840" cy="1157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58" tIns="122458" rIns="122458" bIns="12245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Find the chirp.danplanet.com link</a:t>
          </a:r>
        </a:p>
      </dsp:txBody>
      <dsp:txXfrm>
        <a:off x="1336435" y="2893210"/>
        <a:ext cx="5270840" cy="1157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D27-C4CE-4CF3-9CE1-625CD8621F3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B084B454-EA5F-486F-8176-49E6A6B6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81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D27-C4CE-4CF3-9CE1-625CD8621F3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4B454-EA5F-486F-8176-49E6A6B6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D27-C4CE-4CF3-9CE1-625CD8621F3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4B454-EA5F-486F-8176-49E6A6B6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1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D27-C4CE-4CF3-9CE1-625CD8621F3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4B454-EA5F-486F-8176-49E6A6B6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48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A295D27-C4CE-4CF3-9CE1-625CD8621F3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B084B454-EA5F-486F-8176-49E6A6B6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4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D27-C4CE-4CF3-9CE1-625CD8621F3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4B454-EA5F-486F-8176-49E6A6B6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3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D27-C4CE-4CF3-9CE1-625CD8621F3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4B454-EA5F-486F-8176-49E6A6B6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32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D27-C4CE-4CF3-9CE1-625CD8621F3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4B454-EA5F-486F-8176-49E6A6B6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D27-C4CE-4CF3-9CE1-625CD8621F3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4B454-EA5F-486F-8176-49E6A6B6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D27-C4CE-4CF3-9CE1-625CD8621F3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4B454-EA5F-486F-8176-49E6A6B6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03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D27-C4CE-4CF3-9CE1-625CD8621F37}" type="datetimeFigureOut">
              <a:rPr lang="en-US" smtClean="0"/>
              <a:t>9/26/2023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4B454-EA5F-486F-8176-49E6A6B6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5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A295D27-C4CE-4CF3-9CE1-625CD8621F3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B084B454-EA5F-486F-8176-49E6A6B6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9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F452A-9A7C-A6FF-606A-FDB706523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109998"/>
            <a:ext cx="9966960" cy="3592432"/>
          </a:xfrm>
        </p:spPr>
        <p:txBody>
          <a:bodyPr>
            <a:normAutofit/>
          </a:bodyPr>
          <a:lstStyle/>
          <a:p>
            <a:r>
              <a:rPr lang="en-US" dirty="0"/>
              <a:t>How to Program an HT with Chirp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54E5C-0822-F995-11C5-9498EA4D1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913336"/>
            <a:ext cx="7891272" cy="106984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By Patrick Hall </a:t>
            </a:r>
          </a:p>
          <a:p>
            <a:r>
              <a:rPr lang="en-US">
                <a:solidFill>
                  <a:srgbClr val="000000"/>
                </a:solidFill>
              </a:rPr>
              <a:t>KO4HEX</a:t>
            </a:r>
          </a:p>
        </p:txBody>
      </p:sp>
    </p:spTree>
    <p:extLst>
      <p:ext uri="{BB962C8B-B14F-4D97-AF65-F5344CB8AC3E}">
        <p14:creationId xmlns:p14="http://schemas.microsoft.com/office/powerpoint/2010/main" val="3113805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89E5B-C459-77A4-7722-E7C6E8CD8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11898"/>
            <a:ext cx="615679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/>
              <a:t>RepeaterBook Query</a:t>
            </a:r>
            <a:br>
              <a:rPr lang="en-US"/>
            </a:br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7A8C52-B0FA-CDCF-345F-F381150996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8317" y="643468"/>
            <a:ext cx="7556701" cy="34571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86BF38-545A-83B8-8F2D-B34DECCA575E}"/>
              </a:ext>
            </a:extLst>
          </p:cNvPr>
          <p:cNvSpPr txBox="1"/>
          <p:nvPr/>
        </p:nvSpPr>
        <p:spPr>
          <a:xfrm>
            <a:off x="7534655" y="4511896"/>
            <a:ext cx="3703321" cy="1609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400"/>
              <a:t>Results from the previous Query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CAC6F186-990E-4A9E-9C75-88580953E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4431215"/>
            <a:ext cx="100584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2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9AFE93-3E76-A504-0ECE-54875BA34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sz="4600"/>
              <a:t>Copy the repeaters you want with Ctrl Click, Then paste in new tab “untitled.csv”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65B60A-80A8-458A-A31C-A21581E7CF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37" r="22853" b="-2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430A36-F848-6A7E-E7B0-68567A214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6" y="2320412"/>
            <a:ext cx="4632031" cy="3851787"/>
          </a:xfrm>
        </p:spPr>
        <p:txBody>
          <a:bodyPr anchor="ctr">
            <a:normAutofit/>
          </a:bodyPr>
          <a:lstStyle/>
          <a:p>
            <a:r>
              <a:rPr lang="en-US" dirty="0"/>
              <a:t>You may use Ctrl click to select individual rows or Shift click to select a range of rows </a:t>
            </a:r>
          </a:p>
          <a:p>
            <a:r>
              <a:rPr lang="en-US" dirty="0"/>
              <a:t>You can also combine Shift click and Ctrl click – just be careful to use the right one in the right situation or you will end up selecting thing you don’t want</a:t>
            </a:r>
          </a:p>
          <a:p>
            <a:r>
              <a:rPr lang="en-US" dirty="0"/>
              <a:t>Copy either Ctrl +C or right click and “Copy”</a:t>
            </a:r>
          </a:p>
        </p:txBody>
      </p:sp>
      <p:sp>
        <p:nvSpPr>
          <p:cNvPr id="19" name="Oval 21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225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8FCEB-7915-7A1B-08F1-B77D5AA71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11898"/>
            <a:ext cx="615679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400" dirty="0"/>
              <a:t>View of “untitled.csv” after pasting selected repeaters from previous slide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F3DC7AEC-AFAA-9356-8F7F-B115FC3496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8136" y="1217801"/>
            <a:ext cx="10037064" cy="230852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B86A0E-ED4B-CB03-FB4A-3090037562D9}"/>
              </a:ext>
            </a:extLst>
          </p:cNvPr>
          <p:cNvSpPr txBox="1"/>
          <p:nvPr/>
        </p:nvSpPr>
        <p:spPr>
          <a:xfrm>
            <a:off x="7534655" y="4511896"/>
            <a:ext cx="3703321" cy="1609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400"/>
              <a:t>Note: I did remove the first entry 146.01 from the “untitled.csv” file before I pasted these entries in.</a:t>
            </a: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CAC6F186-990E-4A9E-9C75-88580953E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4431215"/>
            <a:ext cx="100584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06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A5D48-DA75-5733-C04A-DFE6BA59F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27" y="289203"/>
            <a:ext cx="11868538" cy="1609344"/>
          </a:xfrm>
        </p:spPr>
        <p:txBody>
          <a:bodyPr/>
          <a:lstStyle/>
          <a:p>
            <a:r>
              <a:rPr lang="en-US" dirty="0"/>
              <a:t>File – Open Stock Config – US NOAA Weather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655C0A-3E7C-D2FB-89AA-7CD37E9C4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265" y="1425251"/>
            <a:ext cx="10515600" cy="3453916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459FD2-9243-191A-D17F-CAF7831D8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743" y="2371843"/>
            <a:ext cx="12192000" cy="4486157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4E6CB2-97A2-E45B-C92B-9702661055E3}"/>
              </a:ext>
            </a:extLst>
          </p:cNvPr>
          <p:cNvSpPr txBox="1"/>
          <p:nvPr/>
        </p:nvSpPr>
        <p:spPr>
          <a:xfrm>
            <a:off x="251927" y="5113176"/>
            <a:ext cx="157687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Importing NOAA WX then copying the stations</a:t>
            </a:r>
          </a:p>
        </p:txBody>
      </p:sp>
    </p:spTree>
    <p:extLst>
      <p:ext uri="{BB962C8B-B14F-4D97-AF65-F5344CB8AC3E}">
        <p14:creationId xmlns:p14="http://schemas.microsoft.com/office/powerpoint/2010/main" val="846889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5CEF4-451A-7539-1ECB-4D7C5F116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file(Untitled.csv)with NOAA, and Proxy Search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941CA1-FC69-3485-DB83-40D159742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365" y="2120900"/>
            <a:ext cx="10049620" cy="4051300"/>
          </a:xfr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0333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0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2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Rectangle 14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F4FF93-4E59-0BB3-5994-5BAFD99BB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dirty="0"/>
              <a:t>Right click cell – properties – edit cell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BFEA42-4701-8F37-DBC8-1BC764F0B1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3512" r="8996" b="2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E09804-E73D-9FCE-C95E-09F23EF9DFA3}"/>
              </a:ext>
            </a:extLst>
          </p:cNvPr>
          <p:cNvSpPr txBox="1"/>
          <p:nvPr/>
        </p:nvSpPr>
        <p:spPr>
          <a:xfrm>
            <a:off x="6496216" y="2320412"/>
            <a:ext cx="4632031" cy="3851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/>
              <a:t>You can select multiple channels at once. I did this for the next slide.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/>
              <a:t>This will allow you to edit several fields at once for multiple rows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/>
              <a:t>This is also where you can manually enter in repeaters</a:t>
            </a:r>
            <a:endParaRPr lang="en-US" dirty="0"/>
          </a:p>
        </p:txBody>
      </p:sp>
      <p:sp>
        <p:nvSpPr>
          <p:cNvPr id="36" name="Oval 18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7" name="Oval 20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482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98A79-DFFA-2338-1FA7-BA9C55A34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Tip: selected multiple WX rows to turn Duplex </a:t>
            </a:r>
            <a:r>
              <a:rPr lang="en-US" u="sng" dirty="0"/>
              <a:t>OFF</a:t>
            </a:r>
            <a:r>
              <a:rPr lang="en-US" dirty="0"/>
              <a:t>. This prevents transmit on unwanted channels</a:t>
            </a:r>
            <a:endParaRPr lang="en-US" u="sng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BFD8CC3-06D1-A59F-CD1E-AB848843B0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7345" y="2362791"/>
            <a:ext cx="10058400" cy="4010577"/>
          </a:xfr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667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4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89D55E-9B28-8A21-36DA-90559CAE0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9624" y="978010"/>
            <a:ext cx="5188624" cy="1831344"/>
          </a:xfrm>
        </p:spPr>
        <p:txBody>
          <a:bodyPr>
            <a:normAutofit/>
          </a:bodyPr>
          <a:lstStyle/>
          <a:p>
            <a:r>
              <a:rPr lang="en-US" sz="4800"/>
              <a:t>Upload to Radio!</a:t>
            </a:r>
          </a:p>
        </p:txBody>
      </p:sp>
      <p:sp>
        <p:nvSpPr>
          <p:cNvPr id="23" name="Freeform: Shape 26">
            <a:extLst>
              <a:ext uri="{FF2B5EF4-FFF2-40B4-BE49-F238E27FC236}">
                <a16:creationId xmlns:a16="http://schemas.microsoft.com/office/drawing/2014/main" id="{271EEDE1-4FF3-4A74-BD95-6852CD023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9391" y="1673352"/>
            <a:ext cx="3502152" cy="3502152"/>
          </a:xfrm>
          <a:custGeom>
            <a:avLst/>
            <a:gdLst>
              <a:gd name="connsiteX0" fmla="*/ 1751076 w 3502152"/>
              <a:gd name="connsiteY0" fmla="*/ 228600 h 3502152"/>
              <a:gd name="connsiteX1" fmla="*/ 228600 w 3502152"/>
              <a:gd name="connsiteY1" fmla="*/ 1751076 h 3502152"/>
              <a:gd name="connsiteX2" fmla="*/ 1751076 w 3502152"/>
              <a:gd name="connsiteY2" fmla="*/ 3273552 h 3502152"/>
              <a:gd name="connsiteX3" fmla="*/ 3273552 w 3502152"/>
              <a:gd name="connsiteY3" fmla="*/ 1751076 h 3502152"/>
              <a:gd name="connsiteX4" fmla="*/ 1751076 w 3502152"/>
              <a:gd name="connsiteY4" fmla="*/ 228600 h 3502152"/>
              <a:gd name="connsiteX5" fmla="*/ 1751076 w 3502152"/>
              <a:gd name="connsiteY5" fmla="*/ 0 h 3502152"/>
              <a:gd name="connsiteX6" fmla="*/ 3502152 w 3502152"/>
              <a:gd name="connsiteY6" fmla="*/ 1751076 h 3502152"/>
              <a:gd name="connsiteX7" fmla="*/ 1751076 w 3502152"/>
              <a:gd name="connsiteY7" fmla="*/ 3502152 h 3502152"/>
              <a:gd name="connsiteX8" fmla="*/ 0 w 3502152"/>
              <a:gd name="connsiteY8" fmla="*/ 1751076 h 3502152"/>
              <a:gd name="connsiteX9" fmla="*/ 1751076 w 3502152"/>
              <a:gd name="connsiteY9" fmla="*/ 0 h 350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02152" h="3502152">
                <a:moveTo>
                  <a:pt x="1751076" y="228600"/>
                </a:moveTo>
                <a:cubicBezTo>
                  <a:pt x="910236" y="228600"/>
                  <a:pt x="228600" y="910236"/>
                  <a:pt x="228600" y="1751076"/>
                </a:cubicBezTo>
                <a:cubicBezTo>
                  <a:pt x="228600" y="2591916"/>
                  <a:pt x="910236" y="3273552"/>
                  <a:pt x="1751076" y="3273552"/>
                </a:cubicBezTo>
                <a:cubicBezTo>
                  <a:pt x="2591916" y="3273552"/>
                  <a:pt x="3273552" y="2591916"/>
                  <a:pt x="3273552" y="1751076"/>
                </a:cubicBezTo>
                <a:cubicBezTo>
                  <a:pt x="3273552" y="910236"/>
                  <a:pt x="2591916" y="228600"/>
                  <a:pt x="1751076" y="228600"/>
                </a:cubicBezTo>
                <a:close/>
                <a:moveTo>
                  <a:pt x="1751076" y="0"/>
                </a:moveTo>
                <a:cubicBezTo>
                  <a:pt x="2718169" y="0"/>
                  <a:pt x="3502152" y="783983"/>
                  <a:pt x="3502152" y="1751076"/>
                </a:cubicBezTo>
                <a:cubicBezTo>
                  <a:pt x="3502152" y="2718169"/>
                  <a:pt x="2718169" y="3502152"/>
                  <a:pt x="1751076" y="3502152"/>
                </a:cubicBezTo>
                <a:cubicBezTo>
                  <a:pt x="783983" y="3502152"/>
                  <a:pt x="0" y="2718169"/>
                  <a:pt x="0" y="1751076"/>
                </a:cubicBezTo>
                <a:cubicBezTo>
                  <a:pt x="0" y="783983"/>
                  <a:pt x="783983" y="0"/>
                  <a:pt x="175107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" name="Graphic 6" descr="Microphone">
            <a:extLst>
              <a:ext uri="{FF2B5EF4-FFF2-40B4-BE49-F238E27FC236}">
                <a16:creationId xmlns:a16="http://schemas.microsoft.com/office/drawing/2014/main" id="{9ABF1473-D7FD-B802-8E11-A2372905E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6067" y="2510028"/>
            <a:ext cx="1828800" cy="1828800"/>
          </a:xfrm>
          <a:prstGeom prst="rect">
            <a:avLst/>
          </a:prstGeom>
        </p:spPr>
      </p:pic>
      <p:sp>
        <p:nvSpPr>
          <p:cNvPr id="34" name="Rectangle 28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40012-09CD-04C1-1E01-9445825E4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9624" y="3029446"/>
            <a:ext cx="5188624" cy="3142753"/>
          </a:xfrm>
        </p:spPr>
        <p:txBody>
          <a:bodyPr>
            <a:normAutofit/>
          </a:bodyPr>
          <a:lstStyle/>
          <a:p>
            <a:r>
              <a:rPr lang="en-US" dirty="0"/>
              <a:t>Plug your radio into the computer with the programming cable</a:t>
            </a:r>
          </a:p>
          <a:p>
            <a:r>
              <a:rPr lang="en-US" dirty="0"/>
              <a:t>Turn your radio on</a:t>
            </a:r>
          </a:p>
          <a:p>
            <a:r>
              <a:rPr lang="en-US" dirty="0"/>
              <a:t>Go to Radio-Upload to Radio</a:t>
            </a:r>
          </a:p>
          <a:p>
            <a:r>
              <a:rPr lang="en-US" dirty="0"/>
              <a:t>Get on the Air!!</a:t>
            </a:r>
          </a:p>
        </p:txBody>
      </p:sp>
      <p:grpSp>
        <p:nvGrpSpPr>
          <p:cNvPr id="35" name="Group 30">
            <a:extLst>
              <a:ext uri="{FF2B5EF4-FFF2-40B4-BE49-F238E27FC236}">
                <a16:creationId xmlns:a16="http://schemas.microsoft.com/office/drawing/2014/main" id="{7381F52A-25D7-415C-8E15-66BFB3F7B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6" name="Oval 31">
              <a:extLst>
                <a:ext uri="{FF2B5EF4-FFF2-40B4-BE49-F238E27FC236}">
                  <a16:creationId xmlns:a16="http://schemas.microsoft.com/office/drawing/2014/main" id="{F31CC467-05B2-44CA-A28C-2018F5094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Oval 32">
              <a:extLst>
                <a:ext uri="{FF2B5EF4-FFF2-40B4-BE49-F238E27FC236}">
                  <a16:creationId xmlns:a16="http://schemas.microsoft.com/office/drawing/2014/main" id="{DF3A2CCB-9C68-497B-AFC1-78E993152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8426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8DEBB-B350-6CB2-E3C7-1675C8609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535" y="484632"/>
            <a:ext cx="9947535" cy="1609344"/>
          </a:xfrm>
        </p:spPr>
        <p:txBody>
          <a:bodyPr>
            <a:normAutofit/>
          </a:bodyPr>
          <a:lstStyle/>
          <a:p>
            <a:r>
              <a:rPr lang="en-US"/>
              <a:t>Navigate to Chirp webpage:</a:t>
            </a:r>
            <a:endParaRPr lang="en-US" dirty="0"/>
          </a:p>
        </p:txBody>
      </p:sp>
      <p:graphicFrame>
        <p:nvGraphicFramePr>
          <p:cNvPr id="60" name="Content Placeholder 10">
            <a:extLst>
              <a:ext uri="{FF2B5EF4-FFF2-40B4-BE49-F238E27FC236}">
                <a16:creationId xmlns:a16="http://schemas.microsoft.com/office/drawing/2014/main" id="{D8FF1DB9-E2A4-2C6B-65A6-4DF06D62BDC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35794" y="2121408"/>
          <a:ext cx="6607276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1A4492C3-FFF4-07A6-1EC8-15D48307AD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874" y="5023485"/>
            <a:ext cx="4333208" cy="114871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659AEEAE-0B72-5181-E381-7D38D9E91D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18" y="3095815"/>
            <a:ext cx="4715066" cy="66636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8817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5C811-A607-963E-919F-2E85B5B8C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“get it!”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87B7CA-8D3C-368C-46FB-F9E56F5BC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975" y="2406319"/>
            <a:ext cx="10058400" cy="3480462"/>
          </a:xfr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7612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6E35AB-E182-22D9-4F88-9F006399E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180" y="2125760"/>
            <a:ext cx="3887296" cy="4351338"/>
          </a:xfr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2E8EB3-0282-D595-2B80-E3CB522E2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5260"/>
            <a:ext cx="12192000" cy="116036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059F49-57BA-E17C-2A87-94BB7BD2D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161" y="3338708"/>
            <a:ext cx="8772525" cy="343852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5716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F1094C-57C5-66F2-A95B-52D88BA97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31599" y="54624"/>
            <a:ext cx="5010150" cy="38576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0D0379-C2DF-2C73-B18B-6E140CC45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1" y="12636"/>
            <a:ext cx="7153275" cy="1514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D8FF86-D700-E75C-E738-A1F6EC9D1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26" y="1690688"/>
            <a:ext cx="4724400" cy="3657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494326-0510-E1BF-EB3A-54C4F39844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2890" y="3164826"/>
            <a:ext cx="4657725" cy="3638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8FDF7A-4669-90F1-964B-F20A89BC0732}"/>
              </a:ext>
            </a:extLst>
          </p:cNvPr>
          <p:cNvSpPr txBox="1"/>
          <p:nvPr/>
        </p:nvSpPr>
        <p:spPr>
          <a:xfrm>
            <a:off x="591426" y="5617029"/>
            <a:ext cx="441911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Navigate to your downloads and follow the prompts to install</a:t>
            </a:r>
          </a:p>
        </p:txBody>
      </p:sp>
    </p:spTree>
    <p:extLst>
      <p:ext uri="{BB962C8B-B14F-4D97-AF65-F5344CB8AC3E}">
        <p14:creationId xmlns:p14="http://schemas.microsoft.com/office/powerpoint/2010/main" val="2484771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71491-1DDC-E24C-FF38-382037715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37F2FA-2DCF-2705-1C8E-059D9DED5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43968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3">
            <a:extLst>
              <a:ext uri="{FF2B5EF4-FFF2-40B4-BE49-F238E27FC236}">
                <a16:creationId xmlns:a16="http://schemas.microsoft.com/office/drawing/2014/main" id="{1C7FF924-8DA0-4BE9-8C7E-095B0EC13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8DA9AC-C7FE-C422-091C-A6A4FF4F2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000"/>
              <a:t>File - New: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31C81F-466E-BB4D-3490-9721F8E910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6369"/>
          <a:stretch/>
        </p:blipFill>
        <p:spPr>
          <a:xfrm>
            <a:off x="633999" y="1471450"/>
            <a:ext cx="5112461" cy="392536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3A91A94-0560-43AF-31BB-D6BD9C732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>
            <a:normAutofit/>
          </a:bodyPr>
          <a:lstStyle/>
          <a:p>
            <a:r>
              <a:rPr lang="en-US" sz="1800" dirty="0"/>
              <a:t>This is opening a new “file”</a:t>
            </a:r>
          </a:p>
          <a:p>
            <a:r>
              <a:rPr lang="en-US" sz="1800" dirty="0"/>
              <a:t>For the purpose of this presentation, I will leave it as “Untitled.csv”</a:t>
            </a:r>
          </a:p>
          <a:p>
            <a:r>
              <a:rPr lang="en-US" sz="1800" dirty="0"/>
              <a:t>I will also remove the information in the first row that auto populated as 146.01 as this is not needed.</a:t>
            </a:r>
          </a:p>
          <a:p>
            <a:r>
              <a:rPr lang="en-US" sz="1800" dirty="0"/>
              <a:t>We will customize this file to upload to the radio</a:t>
            </a:r>
          </a:p>
        </p:txBody>
      </p:sp>
      <p:grpSp>
        <p:nvGrpSpPr>
          <p:cNvPr id="29" name="Group 15">
            <a:extLst>
              <a:ext uri="{FF2B5EF4-FFF2-40B4-BE49-F238E27FC236}">
                <a16:creationId xmlns:a16="http://schemas.microsoft.com/office/drawing/2014/main" id="{5029B4A8-2CF0-48DC-B29E-F3B62EDDC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0" name="Oval 16">
              <a:extLst>
                <a:ext uri="{FF2B5EF4-FFF2-40B4-BE49-F238E27FC236}">
                  <a16:creationId xmlns:a16="http://schemas.microsoft.com/office/drawing/2014/main" id="{F71DA811-F7AE-460D-9891-57F221994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1" name="Oval 17">
              <a:extLst>
                <a:ext uri="{FF2B5EF4-FFF2-40B4-BE49-F238E27FC236}">
                  <a16:creationId xmlns:a16="http://schemas.microsoft.com/office/drawing/2014/main" id="{3747795E-BBFD-44B4-892D-2054745A8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468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599DAC-7A1D-FD02-1A4C-063E653D6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/>
              <a:t>Radio - Download From Radio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F8CCDC-99D6-11FC-6E35-A538829727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30" r="12536" b="2"/>
          <a:stretch/>
        </p:blipFill>
        <p:spPr>
          <a:xfrm>
            <a:off x="633999" y="792020"/>
            <a:ext cx="6882269" cy="5284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AB71ABB-7458-3EF0-1840-C268FC4A8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r>
              <a:rPr lang="en-US" sz="1600"/>
              <a:t>Hook up your radio to a computer with a program cable</a:t>
            </a:r>
          </a:p>
          <a:p>
            <a:r>
              <a:rPr lang="en-US" sz="1600"/>
              <a:t>Find the correct port</a:t>
            </a:r>
          </a:p>
          <a:p>
            <a:r>
              <a:rPr lang="en-US" sz="1600"/>
              <a:t>Select your “vendor”</a:t>
            </a:r>
          </a:p>
          <a:p>
            <a:r>
              <a:rPr lang="en-US" sz="1600"/>
              <a:t>Select your radio then click “ok”</a:t>
            </a:r>
          </a:p>
          <a:p>
            <a:r>
              <a:rPr lang="en-US" sz="1600"/>
              <a:t>This will put any information from your radio on to the computer in the file that you can edit </a:t>
            </a:r>
          </a:p>
        </p:txBody>
      </p:sp>
      <p:grpSp>
        <p:nvGrpSpPr>
          <p:cNvPr id="19" name="Group 15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8685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>
            <a:extLst>
              <a:ext uri="{FF2B5EF4-FFF2-40B4-BE49-F238E27FC236}">
                <a16:creationId xmlns:a16="http://schemas.microsoft.com/office/drawing/2014/main" id="{2A313B03-D361-4EC9-AF52-0B3C1C92C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E79CB85-A08A-4579-86F6-A8AA97551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6C61C9C-364D-4CB6-B9D1-1A6F50F6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Rectangle 15">
            <a:extLst>
              <a:ext uri="{FF2B5EF4-FFF2-40B4-BE49-F238E27FC236}">
                <a16:creationId xmlns:a16="http://schemas.microsoft.com/office/drawing/2014/main" id="{9C5EC292-991E-4C8F-9F55-D72971A4B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F90B7573-D2CD-4589-B099-E8254726A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4">
              <a:alphaModFix amt="5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9">
            <a:extLst>
              <a:ext uri="{FF2B5EF4-FFF2-40B4-BE49-F238E27FC236}">
                <a16:creationId xmlns:a16="http://schemas.microsoft.com/office/drawing/2014/main" id="{C26A041F-C32D-4E9C-AD9A-6F8F9710D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1" y="480059"/>
            <a:ext cx="11237976" cy="589788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C477E0-34C5-EFAC-D28B-FC8439E5B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264" y="4512110"/>
            <a:ext cx="9907471" cy="1542826"/>
          </a:xfrm>
        </p:spPr>
        <p:txBody>
          <a:bodyPr>
            <a:normAutofit/>
          </a:bodyPr>
          <a:lstStyle/>
          <a:p>
            <a:pPr defTabSz="868680"/>
            <a:r>
              <a:rPr lang="en-US" sz="5130" kern="1200" cap="all" baseline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Radio – Query Source – Repeater Book</a:t>
            </a:r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C19CD6-8700-B8E3-8BC6-577FC0115D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787763" y="865605"/>
            <a:ext cx="3114151" cy="3247168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C870DC-8954-DCA6-46D3-8BC38AFA6D3C}"/>
              </a:ext>
            </a:extLst>
          </p:cNvPr>
          <p:cNvSpPr txBox="1"/>
          <p:nvPr/>
        </p:nvSpPr>
        <p:spPr>
          <a:xfrm>
            <a:off x="6600796" y="803062"/>
            <a:ext cx="2544720" cy="121358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pPr defTabSz="369189">
              <a:spcAft>
                <a:spcPts val="570"/>
              </a:spcAft>
            </a:pPr>
            <a:r>
              <a:rPr lang="en-US" sz="145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will query the repeaterbook website and download the repeaters based on what you put in this query.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7FA3B6-87F0-DBB2-9EDA-B2EA05BD040A}"/>
              </a:ext>
            </a:extLst>
          </p:cNvPr>
          <p:cNvSpPr txBox="1"/>
          <p:nvPr/>
        </p:nvSpPr>
        <p:spPr>
          <a:xfrm>
            <a:off x="6600796" y="2244681"/>
            <a:ext cx="2544720" cy="75848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pPr defTabSz="369189">
              <a:spcAft>
                <a:spcPts val="570"/>
              </a:spcAft>
            </a:pPr>
            <a:r>
              <a:rPr lang="en-US" sz="145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an easy way to “mass download” repeaters to not input them manually.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712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269</TotalTime>
  <Words>449</Words>
  <Application>Microsoft Office PowerPoint</Application>
  <PresentationFormat>Widescreen</PresentationFormat>
  <Paragraphs>46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Rockwell</vt:lpstr>
      <vt:lpstr>Rockwell Condensed</vt:lpstr>
      <vt:lpstr>Rockwell Extra Bold</vt:lpstr>
      <vt:lpstr>Wingdings</vt:lpstr>
      <vt:lpstr>Wood Type</vt:lpstr>
      <vt:lpstr>How to Program an HT with Chirp</vt:lpstr>
      <vt:lpstr>Navigate to Chirp webpage:</vt:lpstr>
      <vt:lpstr>Select “get it!”</vt:lpstr>
      <vt:lpstr>PowerPoint Presentation</vt:lpstr>
      <vt:lpstr>PowerPoint Presentation</vt:lpstr>
      <vt:lpstr>PowerPoint Presentation</vt:lpstr>
      <vt:lpstr>File - New:</vt:lpstr>
      <vt:lpstr>Radio - Download From Radio</vt:lpstr>
      <vt:lpstr>Radio – Query Source – Repeater Book</vt:lpstr>
      <vt:lpstr>RepeaterBook Query </vt:lpstr>
      <vt:lpstr>Copy the repeaters you want with Ctrl Click, Then paste in new tab “untitled.csv”</vt:lpstr>
      <vt:lpstr>View of “untitled.csv” after pasting selected repeaters from previous slide</vt:lpstr>
      <vt:lpstr>File – Open Stock Config – US NOAA Weather</vt:lpstr>
      <vt:lpstr>Updated file(Untitled.csv)with NOAA, and Proxy Search</vt:lpstr>
      <vt:lpstr>Right click cell – properties – edit cell</vt:lpstr>
      <vt:lpstr>Tip: selected multiple WX rows to turn Duplex OFF. This prevents transmit on unwanted channels</vt:lpstr>
      <vt:lpstr>Upload to Radio!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Program HT</dc:title>
  <dc:creator>Patrick Hall</dc:creator>
  <cp:lastModifiedBy>Patrick Hall</cp:lastModifiedBy>
  <cp:revision>2</cp:revision>
  <cp:lastPrinted>2023-09-26T20:41:37Z</cp:lastPrinted>
  <dcterms:created xsi:type="dcterms:W3CDTF">2023-09-26T16:18:26Z</dcterms:created>
  <dcterms:modified xsi:type="dcterms:W3CDTF">2023-09-26T20:53:34Z</dcterms:modified>
</cp:coreProperties>
</file>